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B0938F-2140-48CD-8DC1-B68D46394E4C}" v="1" dt="2022-07-11T19:36:47.2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ber, Debrina" userId="f0487350-1350-4d50-81db-fc8c552925bd" providerId="ADAL" clId="{0AB0938F-2140-48CD-8DC1-B68D46394E4C}"/>
    <pc:docChg chg="modSld">
      <pc:chgData name="Weber, Debrina" userId="f0487350-1350-4d50-81db-fc8c552925bd" providerId="ADAL" clId="{0AB0938F-2140-48CD-8DC1-B68D46394E4C}" dt="2022-07-11T19:37:00.440" v="23" actId="1035"/>
      <pc:docMkLst>
        <pc:docMk/>
      </pc:docMkLst>
      <pc:sldChg chg="modSp mod">
        <pc:chgData name="Weber, Debrina" userId="f0487350-1350-4d50-81db-fc8c552925bd" providerId="ADAL" clId="{0AB0938F-2140-48CD-8DC1-B68D46394E4C}" dt="2022-07-11T19:37:00.440" v="23" actId="1035"/>
        <pc:sldMkLst>
          <pc:docMk/>
          <pc:sldMk cId="2981520929" sldId="256"/>
        </pc:sldMkLst>
        <pc:spChg chg="mod">
          <ac:chgData name="Weber, Debrina" userId="f0487350-1350-4d50-81db-fc8c552925bd" providerId="ADAL" clId="{0AB0938F-2140-48CD-8DC1-B68D46394E4C}" dt="2022-07-11T19:37:00.440" v="23" actId="1035"/>
          <ac:spMkLst>
            <pc:docMk/>
            <pc:sldMk cId="2981520929" sldId="256"/>
            <ac:spMk id="3" creationId="{D1125528-2F44-4727-8594-C40BB0B934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FECD-8F71-49CB-91C6-55D9D08D45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D094CD-F0DB-4D63-A2C0-CF5A626F3C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3778A6-AE9D-431A-B022-DBCBAE0BE645}"/>
              </a:ext>
            </a:extLst>
          </p:cNvPr>
          <p:cNvSpPr>
            <a:spLocks noGrp="1"/>
          </p:cNvSpPr>
          <p:nvPr>
            <p:ph type="dt" sz="half" idx="10"/>
          </p:nvPr>
        </p:nvSpPr>
        <p:spPr/>
        <p:txBody>
          <a:bodyPr/>
          <a:lstStyle/>
          <a:p>
            <a:fld id="{D9BBCDF1-2E0C-4C42-BAF2-4781524AE5BF}" type="datetimeFigureOut">
              <a:rPr lang="en-US" smtClean="0"/>
              <a:t>7/11/2022</a:t>
            </a:fld>
            <a:endParaRPr lang="en-US"/>
          </a:p>
        </p:txBody>
      </p:sp>
      <p:sp>
        <p:nvSpPr>
          <p:cNvPr id="5" name="Footer Placeholder 4">
            <a:extLst>
              <a:ext uri="{FF2B5EF4-FFF2-40B4-BE49-F238E27FC236}">
                <a16:creationId xmlns:a16="http://schemas.microsoft.com/office/drawing/2014/main" id="{E687FFDE-6B27-4946-B2D8-294359A66D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67BD5-91BA-423B-B538-69C899722FED}"/>
              </a:ext>
            </a:extLst>
          </p:cNvPr>
          <p:cNvSpPr>
            <a:spLocks noGrp="1"/>
          </p:cNvSpPr>
          <p:nvPr>
            <p:ph type="sldNum" sz="quarter" idx="12"/>
          </p:nvPr>
        </p:nvSpPr>
        <p:spPr/>
        <p:txBody>
          <a:bodyPr/>
          <a:lstStyle/>
          <a:p>
            <a:fld id="{7B8E0E4F-397F-4194-8918-D6ADD40A2EED}" type="slidenum">
              <a:rPr lang="en-US" smtClean="0"/>
              <a:t>‹#›</a:t>
            </a:fld>
            <a:endParaRPr lang="en-US"/>
          </a:p>
        </p:txBody>
      </p:sp>
    </p:spTree>
    <p:extLst>
      <p:ext uri="{BB962C8B-B14F-4D97-AF65-F5344CB8AC3E}">
        <p14:creationId xmlns:p14="http://schemas.microsoft.com/office/powerpoint/2010/main" val="124092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B888-4A6F-45C1-9F47-436C333F44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13D632-7B9A-42B4-AA64-7E866A7D58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5F5D0-322D-4C56-8227-13308F144C26}"/>
              </a:ext>
            </a:extLst>
          </p:cNvPr>
          <p:cNvSpPr>
            <a:spLocks noGrp="1"/>
          </p:cNvSpPr>
          <p:nvPr>
            <p:ph type="dt" sz="half" idx="10"/>
          </p:nvPr>
        </p:nvSpPr>
        <p:spPr/>
        <p:txBody>
          <a:bodyPr/>
          <a:lstStyle/>
          <a:p>
            <a:fld id="{D9BBCDF1-2E0C-4C42-BAF2-4781524AE5BF}" type="datetimeFigureOut">
              <a:rPr lang="en-US" smtClean="0"/>
              <a:t>7/11/2022</a:t>
            </a:fld>
            <a:endParaRPr lang="en-US"/>
          </a:p>
        </p:txBody>
      </p:sp>
      <p:sp>
        <p:nvSpPr>
          <p:cNvPr id="5" name="Footer Placeholder 4">
            <a:extLst>
              <a:ext uri="{FF2B5EF4-FFF2-40B4-BE49-F238E27FC236}">
                <a16:creationId xmlns:a16="http://schemas.microsoft.com/office/drawing/2014/main" id="{4C823167-30BD-4953-9E30-F536376CCB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810C33-7EBB-4F7E-9313-D34B66657F46}"/>
              </a:ext>
            </a:extLst>
          </p:cNvPr>
          <p:cNvSpPr>
            <a:spLocks noGrp="1"/>
          </p:cNvSpPr>
          <p:nvPr>
            <p:ph type="sldNum" sz="quarter" idx="12"/>
          </p:nvPr>
        </p:nvSpPr>
        <p:spPr/>
        <p:txBody>
          <a:bodyPr/>
          <a:lstStyle/>
          <a:p>
            <a:fld id="{7B8E0E4F-397F-4194-8918-D6ADD40A2EED}" type="slidenum">
              <a:rPr lang="en-US" smtClean="0"/>
              <a:t>‹#›</a:t>
            </a:fld>
            <a:endParaRPr lang="en-US"/>
          </a:p>
        </p:txBody>
      </p:sp>
    </p:spTree>
    <p:extLst>
      <p:ext uri="{BB962C8B-B14F-4D97-AF65-F5344CB8AC3E}">
        <p14:creationId xmlns:p14="http://schemas.microsoft.com/office/powerpoint/2010/main" val="322059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2681FF-664C-49DD-B72E-352FD193CE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5B6C3B-DF24-4C7F-8F26-205E3397B6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FDD96-1C13-488F-8BA0-FDCD04A8DA70}"/>
              </a:ext>
            </a:extLst>
          </p:cNvPr>
          <p:cNvSpPr>
            <a:spLocks noGrp="1"/>
          </p:cNvSpPr>
          <p:nvPr>
            <p:ph type="dt" sz="half" idx="10"/>
          </p:nvPr>
        </p:nvSpPr>
        <p:spPr/>
        <p:txBody>
          <a:bodyPr/>
          <a:lstStyle/>
          <a:p>
            <a:fld id="{D9BBCDF1-2E0C-4C42-BAF2-4781524AE5BF}" type="datetimeFigureOut">
              <a:rPr lang="en-US" smtClean="0"/>
              <a:t>7/11/2022</a:t>
            </a:fld>
            <a:endParaRPr lang="en-US"/>
          </a:p>
        </p:txBody>
      </p:sp>
      <p:sp>
        <p:nvSpPr>
          <p:cNvPr id="5" name="Footer Placeholder 4">
            <a:extLst>
              <a:ext uri="{FF2B5EF4-FFF2-40B4-BE49-F238E27FC236}">
                <a16:creationId xmlns:a16="http://schemas.microsoft.com/office/drawing/2014/main" id="{847EF929-2275-42D4-9BE3-A5B5E4D629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8899B4-D214-4CAD-AF60-2B1B49FF823B}"/>
              </a:ext>
            </a:extLst>
          </p:cNvPr>
          <p:cNvSpPr>
            <a:spLocks noGrp="1"/>
          </p:cNvSpPr>
          <p:nvPr>
            <p:ph type="sldNum" sz="quarter" idx="12"/>
          </p:nvPr>
        </p:nvSpPr>
        <p:spPr/>
        <p:txBody>
          <a:bodyPr/>
          <a:lstStyle/>
          <a:p>
            <a:fld id="{7B8E0E4F-397F-4194-8918-D6ADD40A2EED}" type="slidenum">
              <a:rPr lang="en-US" smtClean="0"/>
              <a:t>‹#›</a:t>
            </a:fld>
            <a:endParaRPr lang="en-US"/>
          </a:p>
        </p:txBody>
      </p:sp>
    </p:spTree>
    <p:extLst>
      <p:ext uri="{BB962C8B-B14F-4D97-AF65-F5344CB8AC3E}">
        <p14:creationId xmlns:p14="http://schemas.microsoft.com/office/powerpoint/2010/main" val="3836258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F1F49-80C0-4030-B5FA-B56502290C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B2A417-B606-4A57-8939-2AFD889387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F3AA6-47CC-4D46-B539-6E33514F7EB6}"/>
              </a:ext>
            </a:extLst>
          </p:cNvPr>
          <p:cNvSpPr>
            <a:spLocks noGrp="1"/>
          </p:cNvSpPr>
          <p:nvPr>
            <p:ph type="dt" sz="half" idx="10"/>
          </p:nvPr>
        </p:nvSpPr>
        <p:spPr/>
        <p:txBody>
          <a:bodyPr/>
          <a:lstStyle/>
          <a:p>
            <a:fld id="{D9BBCDF1-2E0C-4C42-BAF2-4781524AE5BF}" type="datetimeFigureOut">
              <a:rPr lang="en-US" smtClean="0"/>
              <a:t>7/11/2022</a:t>
            </a:fld>
            <a:endParaRPr lang="en-US"/>
          </a:p>
        </p:txBody>
      </p:sp>
      <p:sp>
        <p:nvSpPr>
          <p:cNvPr id="5" name="Footer Placeholder 4">
            <a:extLst>
              <a:ext uri="{FF2B5EF4-FFF2-40B4-BE49-F238E27FC236}">
                <a16:creationId xmlns:a16="http://schemas.microsoft.com/office/drawing/2014/main" id="{38CE0FA3-82FD-47E8-B3C5-91CDFDC25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E659B1-704E-4838-9E54-83C5E736D590}"/>
              </a:ext>
            </a:extLst>
          </p:cNvPr>
          <p:cNvSpPr>
            <a:spLocks noGrp="1"/>
          </p:cNvSpPr>
          <p:nvPr>
            <p:ph type="sldNum" sz="quarter" idx="12"/>
          </p:nvPr>
        </p:nvSpPr>
        <p:spPr/>
        <p:txBody>
          <a:bodyPr/>
          <a:lstStyle/>
          <a:p>
            <a:fld id="{7B8E0E4F-397F-4194-8918-D6ADD40A2EED}" type="slidenum">
              <a:rPr lang="en-US" smtClean="0"/>
              <a:t>‹#›</a:t>
            </a:fld>
            <a:endParaRPr lang="en-US"/>
          </a:p>
        </p:txBody>
      </p:sp>
    </p:spTree>
    <p:extLst>
      <p:ext uri="{BB962C8B-B14F-4D97-AF65-F5344CB8AC3E}">
        <p14:creationId xmlns:p14="http://schemas.microsoft.com/office/powerpoint/2010/main" val="4176283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9B7B1-755A-46D7-908E-AA641CE75B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E5EDE7-EE3D-4614-B161-A2F3C84973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B3BD09-EE58-4A8F-8190-6CE9C84D3AEA}"/>
              </a:ext>
            </a:extLst>
          </p:cNvPr>
          <p:cNvSpPr>
            <a:spLocks noGrp="1"/>
          </p:cNvSpPr>
          <p:nvPr>
            <p:ph type="dt" sz="half" idx="10"/>
          </p:nvPr>
        </p:nvSpPr>
        <p:spPr/>
        <p:txBody>
          <a:bodyPr/>
          <a:lstStyle/>
          <a:p>
            <a:fld id="{D9BBCDF1-2E0C-4C42-BAF2-4781524AE5BF}" type="datetimeFigureOut">
              <a:rPr lang="en-US" smtClean="0"/>
              <a:t>7/11/2022</a:t>
            </a:fld>
            <a:endParaRPr lang="en-US"/>
          </a:p>
        </p:txBody>
      </p:sp>
      <p:sp>
        <p:nvSpPr>
          <p:cNvPr id="5" name="Footer Placeholder 4">
            <a:extLst>
              <a:ext uri="{FF2B5EF4-FFF2-40B4-BE49-F238E27FC236}">
                <a16:creationId xmlns:a16="http://schemas.microsoft.com/office/drawing/2014/main" id="{82F444D7-7482-46E2-8BD9-245D660776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C70619-2DA1-4467-B02E-E01A7699E472}"/>
              </a:ext>
            </a:extLst>
          </p:cNvPr>
          <p:cNvSpPr>
            <a:spLocks noGrp="1"/>
          </p:cNvSpPr>
          <p:nvPr>
            <p:ph type="sldNum" sz="quarter" idx="12"/>
          </p:nvPr>
        </p:nvSpPr>
        <p:spPr/>
        <p:txBody>
          <a:bodyPr/>
          <a:lstStyle/>
          <a:p>
            <a:fld id="{7B8E0E4F-397F-4194-8918-D6ADD40A2EED}" type="slidenum">
              <a:rPr lang="en-US" smtClean="0"/>
              <a:t>‹#›</a:t>
            </a:fld>
            <a:endParaRPr lang="en-US"/>
          </a:p>
        </p:txBody>
      </p:sp>
    </p:spTree>
    <p:extLst>
      <p:ext uri="{BB962C8B-B14F-4D97-AF65-F5344CB8AC3E}">
        <p14:creationId xmlns:p14="http://schemas.microsoft.com/office/powerpoint/2010/main" val="305590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79DAA-1FEC-4399-B3E5-AF29487CE1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3D65D9-71E9-499C-A4CF-0DC103A1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12C175-5683-44A5-855E-87FBF8BCC4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0D365B-3A13-440F-A1D2-358095EFCDE2}"/>
              </a:ext>
            </a:extLst>
          </p:cNvPr>
          <p:cNvSpPr>
            <a:spLocks noGrp="1"/>
          </p:cNvSpPr>
          <p:nvPr>
            <p:ph type="dt" sz="half" idx="10"/>
          </p:nvPr>
        </p:nvSpPr>
        <p:spPr/>
        <p:txBody>
          <a:bodyPr/>
          <a:lstStyle/>
          <a:p>
            <a:fld id="{D9BBCDF1-2E0C-4C42-BAF2-4781524AE5BF}" type="datetimeFigureOut">
              <a:rPr lang="en-US" smtClean="0"/>
              <a:t>7/11/2022</a:t>
            </a:fld>
            <a:endParaRPr lang="en-US"/>
          </a:p>
        </p:txBody>
      </p:sp>
      <p:sp>
        <p:nvSpPr>
          <p:cNvPr id="6" name="Footer Placeholder 5">
            <a:extLst>
              <a:ext uri="{FF2B5EF4-FFF2-40B4-BE49-F238E27FC236}">
                <a16:creationId xmlns:a16="http://schemas.microsoft.com/office/drawing/2014/main" id="{6BB65CBD-EF1E-4B04-9B2A-12D20C72EF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77B37D-8C59-4A4D-8CB1-9A8D4814F858}"/>
              </a:ext>
            </a:extLst>
          </p:cNvPr>
          <p:cNvSpPr>
            <a:spLocks noGrp="1"/>
          </p:cNvSpPr>
          <p:nvPr>
            <p:ph type="sldNum" sz="quarter" idx="12"/>
          </p:nvPr>
        </p:nvSpPr>
        <p:spPr/>
        <p:txBody>
          <a:bodyPr/>
          <a:lstStyle/>
          <a:p>
            <a:fld id="{7B8E0E4F-397F-4194-8918-D6ADD40A2EED}" type="slidenum">
              <a:rPr lang="en-US" smtClean="0"/>
              <a:t>‹#›</a:t>
            </a:fld>
            <a:endParaRPr lang="en-US"/>
          </a:p>
        </p:txBody>
      </p:sp>
    </p:spTree>
    <p:extLst>
      <p:ext uri="{BB962C8B-B14F-4D97-AF65-F5344CB8AC3E}">
        <p14:creationId xmlns:p14="http://schemas.microsoft.com/office/powerpoint/2010/main" val="303016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FA7D4-09D4-463E-BC5C-CD62CAF490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8DD2A7-B015-4A89-A9D0-E1AF503589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A2E55D-993E-4509-9F5B-1A02678F12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6DCFDB-45F1-4409-BB60-758A6CEBD6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C53C3D-9CA9-4CE4-9A58-BA6A3F5435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531E37-8006-4665-A4D3-B898B154720C}"/>
              </a:ext>
            </a:extLst>
          </p:cNvPr>
          <p:cNvSpPr>
            <a:spLocks noGrp="1"/>
          </p:cNvSpPr>
          <p:nvPr>
            <p:ph type="dt" sz="half" idx="10"/>
          </p:nvPr>
        </p:nvSpPr>
        <p:spPr/>
        <p:txBody>
          <a:bodyPr/>
          <a:lstStyle/>
          <a:p>
            <a:fld id="{D9BBCDF1-2E0C-4C42-BAF2-4781524AE5BF}" type="datetimeFigureOut">
              <a:rPr lang="en-US" smtClean="0"/>
              <a:t>7/11/2022</a:t>
            </a:fld>
            <a:endParaRPr lang="en-US"/>
          </a:p>
        </p:txBody>
      </p:sp>
      <p:sp>
        <p:nvSpPr>
          <p:cNvPr id="8" name="Footer Placeholder 7">
            <a:extLst>
              <a:ext uri="{FF2B5EF4-FFF2-40B4-BE49-F238E27FC236}">
                <a16:creationId xmlns:a16="http://schemas.microsoft.com/office/drawing/2014/main" id="{693358C0-55CB-43D6-B11A-0098C39103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FD2177-93C3-4D10-9A70-40A86250B022}"/>
              </a:ext>
            </a:extLst>
          </p:cNvPr>
          <p:cNvSpPr>
            <a:spLocks noGrp="1"/>
          </p:cNvSpPr>
          <p:nvPr>
            <p:ph type="sldNum" sz="quarter" idx="12"/>
          </p:nvPr>
        </p:nvSpPr>
        <p:spPr/>
        <p:txBody>
          <a:bodyPr/>
          <a:lstStyle/>
          <a:p>
            <a:fld id="{7B8E0E4F-397F-4194-8918-D6ADD40A2EED}" type="slidenum">
              <a:rPr lang="en-US" smtClean="0"/>
              <a:t>‹#›</a:t>
            </a:fld>
            <a:endParaRPr lang="en-US"/>
          </a:p>
        </p:txBody>
      </p:sp>
    </p:spTree>
    <p:extLst>
      <p:ext uri="{BB962C8B-B14F-4D97-AF65-F5344CB8AC3E}">
        <p14:creationId xmlns:p14="http://schemas.microsoft.com/office/powerpoint/2010/main" val="534838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62D33-0A53-4102-AA44-7DEBC9C6C8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3F94E1-4943-4F68-8EC5-373AC5C44BF7}"/>
              </a:ext>
            </a:extLst>
          </p:cNvPr>
          <p:cNvSpPr>
            <a:spLocks noGrp="1"/>
          </p:cNvSpPr>
          <p:nvPr>
            <p:ph type="dt" sz="half" idx="10"/>
          </p:nvPr>
        </p:nvSpPr>
        <p:spPr/>
        <p:txBody>
          <a:bodyPr/>
          <a:lstStyle/>
          <a:p>
            <a:fld id="{D9BBCDF1-2E0C-4C42-BAF2-4781524AE5BF}" type="datetimeFigureOut">
              <a:rPr lang="en-US" smtClean="0"/>
              <a:t>7/11/2022</a:t>
            </a:fld>
            <a:endParaRPr lang="en-US"/>
          </a:p>
        </p:txBody>
      </p:sp>
      <p:sp>
        <p:nvSpPr>
          <p:cNvPr id="4" name="Footer Placeholder 3">
            <a:extLst>
              <a:ext uri="{FF2B5EF4-FFF2-40B4-BE49-F238E27FC236}">
                <a16:creationId xmlns:a16="http://schemas.microsoft.com/office/drawing/2014/main" id="{E8A8CD61-BBE5-48CC-82B0-2F44851B9C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4784A1-F13B-441E-86D9-FB0F7A8C9548}"/>
              </a:ext>
            </a:extLst>
          </p:cNvPr>
          <p:cNvSpPr>
            <a:spLocks noGrp="1"/>
          </p:cNvSpPr>
          <p:nvPr>
            <p:ph type="sldNum" sz="quarter" idx="12"/>
          </p:nvPr>
        </p:nvSpPr>
        <p:spPr/>
        <p:txBody>
          <a:bodyPr/>
          <a:lstStyle/>
          <a:p>
            <a:fld id="{7B8E0E4F-397F-4194-8918-D6ADD40A2EED}" type="slidenum">
              <a:rPr lang="en-US" smtClean="0"/>
              <a:t>‹#›</a:t>
            </a:fld>
            <a:endParaRPr lang="en-US"/>
          </a:p>
        </p:txBody>
      </p:sp>
    </p:spTree>
    <p:extLst>
      <p:ext uri="{BB962C8B-B14F-4D97-AF65-F5344CB8AC3E}">
        <p14:creationId xmlns:p14="http://schemas.microsoft.com/office/powerpoint/2010/main" val="1855763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B3875D-A155-4EC4-A5D1-4B5E7F117ED7}"/>
              </a:ext>
            </a:extLst>
          </p:cNvPr>
          <p:cNvSpPr>
            <a:spLocks noGrp="1"/>
          </p:cNvSpPr>
          <p:nvPr>
            <p:ph type="dt" sz="half" idx="10"/>
          </p:nvPr>
        </p:nvSpPr>
        <p:spPr/>
        <p:txBody>
          <a:bodyPr/>
          <a:lstStyle/>
          <a:p>
            <a:fld id="{D9BBCDF1-2E0C-4C42-BAF2-4781524AE5BF}" type="datetimeFigureOut">
              <a:rPr lang="en-US" smtClean="0"/>
              <a:t>7/11/2022</a:t>
            </a:fld>
            <a:endParaRPr lang="en-US"/>
          </a:p>
        </p:txBody>
      </p:sp>
      <p:sp>
        <p:nvSpPr>
          <p:cNvPr id="3" name="Footer Placeholder 2">
            <a:extLst>
              <a:ext uri="{FF2B5EF4-FFF2-40B4-BE49-F238E27FC236}">
                <a16:creationId xmlns:a16="http://schemas.microsoft.com/office/drawing/2014/main" id="{A398216A-B031-4B1C-8434-73E0E0A775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AD2CA6-241A-4478-9CF4-C0F0599D9A5F}"/>
              </a:ext>
            </a:extLst>
          </p:cNvPr>
          <p:cNvSpPr>
            <a:spLocks noGrp="1"/>
          </p:cNvSpPr>
          <p:nvPr>
            <p:ph type="sldNum" sz="quarter" idx="12"/>
          </p:nvPr>
        </p:nvSpPr>
        <p:spPr/>
        <p:txBody>
          <a:bodyPr/>
          <a:lstStyle/>
          <a:p>
            <a:fld id="{7B8E0E4F-397F-4194-8918-D6ADD40A2EED}" type="slidenum">
              <a:rPr lang="en-US" smtClean="0"/>
              <a:t>‹#›</a:t>
            </a:fld>
            <a:endParaRPr lang="en-US"/>
          </a:p>
        </p:txBody>
      </p:sp>
    </p:spTree>
    <p:extLst>
      <p:ext uri="{BB962C8B-B14F-4D97-AF65-F5344CB8AC3E}">
        <p14:creationId xmlns:p14="http://schemas.microsoft.com/office/powerpoint/2010/main" val="296624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670FC-8EB4-453C-9519-D9A89B4B01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C4CA4E-EE93-496C-81F2-7975C43274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A62811-0C00-49B1-BE24-71B75BDFC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AF00A2-736A-45C2-857D-C06CCE94F750}"/>
              </a:ext>
            </a:extLst>
          </p:cNvPr>
          <p:cNvSpPr>
            <a:spLocks noGrp="1"/>
          </p:cNvSpPr>
          <p:nvPr>
            <p:ph type="dt" sz="half" idx="10"/>
          </p:nvPr>
        </p:nvSpPr>
        <p:spPr/>
        <p:txBody>
          <a:bodyPr/>
          <a:lstStyle/>
          <a:p>
            <a:fld id="{D9BBCDF1-2E0C-4C42-BAF2-4781524AE5BF}" type="datetimeFigureOut">
              <a:rPr lang="en-US" smtClean="0"/>
              <a:t>7/11/2022</a:t>
            </a:fld>
            <a:endParaRPr lang="en-US"/>
          </a:p>
        </p:txBody>
      </p:sp>
      <p:sp>
        <p:nvSpPr>
          <p:cNvPr id="6" name="Footer Placeholder 5">
            <a:extLst>
              <a:ext uri="{FF2B5EF4-FFF2-40B4-BE49-F238E27FC236}">
                <a16:creationId xmlns:a16="http://schemas.microsoft.com/office/drawing/2014/main" id="{AFF5F4ED-9B6F-4AC2-BC3B-3325652987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B503B6-7AA2-4CA2-8635-B146EC9F4067}"/>
              </a:ext>
            </a:extLst>
          </p:cNvPr>
          <p:cNvSpPr>
            <a:spLocks noGrp="1"/>
          </p:cNvSpPr>
          <p:nvPr>
            <p:ph type="sldNum" sz="quarter" idx="12"/>
          </p:nvPr>
        </p:nvSpPr>
        <p:spPr/>
        <p:txBody>
          <a:bodyPr/>
          <a:lstStyle/>
          <a:p>
            <a:fld id="{7B8E0E4F-397F-4194-8918-D6ADD40A2EED}" type="slidenum">
              <a:rPr lang="en-US" smtClean="0"/>
              <a:t>‹#›</a:t>
            </a:fld>
            <a:endParaRPr lang="en-US"/>
          </a:p>
        </p:txBody>
      </p:sp>
    </p:spTree>
    <p:extLst>
      <p:ext uri="{BB962C8B-B14F-4D97-AF65-F5344CB8AC3E}">
        <p14:creationId xmlns:p14="http://schemas.microsoft.com/office/powerpoint/2010/main" val="1133531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8976A-DE7B-4266-A10C-A40C3D6EB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C9A541-AFAF-4C9F-9853-BF6D4C98D5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014D95-017D-457D-B3DA-972DF05005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88C0D4-7D56-44F3-8A50-1E1A36B5EE76}"/>
              </a:ext>
            </a:extLst>
          </p:cNvPr>
          <p:cNvSpPr>
            <a:spLocks noGrp="1"/>
          </p:cNvSpPr>
          <p:nvPr>
            <p:ph type="dt" sz="half" idx="10"/>
          </p:nvPr>
        </p:nvSpPr>
        <p:spPr/>
        <p:txBody>
          <a:bodyPr/>
          <a:lstStyle/>
          <a:p>
            <a:fld id="{D9BBCDF1-2E0C-4C42-BAF2-4781524AE5BF}" type="datetimeFigureOut">
              <a:rPr lang="en-US" smtClean="0"/>
              <a:t>7/11/2022</a:t>
            </a:fld>
            <a:endParaRPr lang="en-US"/>
          </a:p>
        </p:txBody>
      </p:sp>
      <p:sp>
        <p:nvSpPr>
          <p:cNvPr id="6" name="Footer Placeholder 5">
            <a:extLst>
              <a:ext uri="{FF2B5EF4-FFF2-40B4-BE49-F238E27FC236}">
                <a16:creationId xmlns:a16="http://schemas.microsoft.com/office/drawing/2014/main" id="{61E69381-C8E3-4F05-B568-A3E9F6A5DF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4B784-A724-4F0F-9CDA-49E548298099}"/>
              </a:ext>
            </a:extLst>
          </p:cNvPr>
          <p:cNvSpPr>
            <a:spLocks noGrp="1"/>
          </p:cNvSpPr>
          <p:nvPr>
            <p:ph type="sldNum" sz="quarter" idx="12"/>
          </p:nvPr>
        </p:nvSpPr>
        <p:spPr/>
        <p:txBody>
          <a:bodyPr/>
          <a:lstStyle/>
          <a:p>
            <a:fld id="{7B8E0E4F-397F-4194-8918-D6ADD40A2EED}" type="slidenum">
              <a:rPr lang="en-US" smtClean="0"/>
              <a:t>‹#›</a:t>
            </a:fld>
            <a:endParaRPr lang="en-US"/>
          </a:p>
        </p:txBody>
      </p:sp>
    </p:spTree>
    <p:extLst>
      <p:ext uri="{BB962C8B-B14F-4D97-AF65-F5344CB8AC3E}">
        <p14:creationId xmlns:p14="http://schemas.microsoft.com/office/powerpoint/2010/main" val="1779667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A7738E-BA06-4476-B091-A2B4DE397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BD0118-FFE5-45C3-9A2D-41FFF0EEFE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35759-5C55-4CFF-9DF7-2B7F5351B7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BCDF1-2E0C-4C42-BAF2-4781524AE5BF}" type="datetimeFigureOut">
              <a:rPr lang="en-US" smtClean="0"/>
              <a:t>7/11/2022</a:t>
            </a:fld>
            <a:endParaRPr lang="en-US"/>
          </a:p>
        </p:txBody>
      </p:sp>
      <p:sp>
        <p:nvSpPr>
          <p:cNvPr id="5" name="Footer Placeholder 4">
            <a:extLst>
              <a:ext uri="{FF2B5EF4-FFF2-40B4-BE49-F238E27FC236}">
                <a16:creationId xmlns:a16="http://schemas.microsoft.com/office/drawing/2014/main" id="{7C82BF96-77CF-4F56-961B-6A62699BC2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E9C2B6-7EBF-4DDE-AD97-96E17517AF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E0E4F-397F-4194-8918-D6ADD40A2EED}" type="slidenum">
              <a:rPr lang="en-US" smtClean="0"/>
              <a:t>‹#›</a:t>
            </a:fld>
            <a:endParaRPr lang="en-US"/>
          </a:p>
        </p:txBody>
      </p:sp>
    </p:spTree>
    <p:extLst>
      <p:ext uri="{BB962C8B-B14F-4D97-AF65-F5344CB8AC3E}">
        <p14:creationId xmlns:p14="http://schemas.microsoft.com/office/powerpoint/2010/main" val="2249813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pr.ntnu.edu.tw/ntnunews/index.php?mode=data&amp;id=20882" TargetMode="Externa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E698F7DB-50DA-4359-AB57-E3DA492A00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2"/>
            <a:ext cx="12188952" cy="68579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40B2599-8958-480A-B5BB-A76A74D708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5C4DAC-31EB-487B-A251-3DDE752A0A80}"/>
              </a:ext>
            </a:extLst>
          </p:cNvPr>
          <p:cNvSpPr>
            <a:spLocks noGrp="1"/>
          </p:cNvSpPr>
          <p:nvPr>
            <p:ph type="ctrTitle"/>
          </p:nvPr>
        </p:nvSpPr>
        <p:spPr>
          <a:xfrm>
            <a:off x="185195" y="262358"/>
            <a:ext cx="8503827" cy="1330518"/>
          </a:xfrm>
        </p:spPr>
        <p:txBody>
          <a:bodyPr vert="horz" lIns="91440" tIns="45720" rIns="91440" bIns="45720" rtlCol="0" anchor="ctr">
            <a:normAutofit/>
          </a:bodyPr>
          <a:lstStyle/>
          <a:p>
            <a:r>
              <a:rPr lang="en-US" sz="2800" b="1" kern="1200" dirty="0">
                <a:solidFill>
                  <a:schemeClr val="tx1"/>
                </a:solidFill>
                <a:effectLst/>
                <a:latin typeface="+mj-lt"/>
                <a:ea typeface="+mj-ea"/>
                <a:cs typeface="+mj-cs"/>
              </a:rPr>
              <a:t>Professor Yue-Wern Huang Invited to Give Presentations at National Taiwan Normal University</a:t>
            </a:r>
            <a:endParaRPr lang="en-US" sz="28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D1125528-2F44-4727-8594-C40BB0B934AF}"/>
              </a:ext>
            </a:extLst>
          </p:cNvPr>
          <p:cNvSpPr>
            <a:spLocks noGrp="1"/>
          </p:cNvSpPr>
          <p:nvPr>
            <p:ph type="subTitle" idx="1"/>
          </p:nvPr>
        </p:nvSpPr>
        <p:spPr>
          <a:xfrm>
            <a:off x="185195" y="1467798"/>
            <a:ext cx="8229600" cy="3908909"/>
          </a:xfrm>
        </p:spPr>
        <p:txBody>
          <a:bodyPr vert="horz" lIns="91440" tIns="45720" rIns="91440" bIns="45720" rtlCol="0">
            <a:noAutofit/>
          </a:bodyPr>
          <a:lstStyle/>
          <a:p>
            <a:pPr marR="0" algn="l">
              <a:spcAft>
                <a:spcPts val="750"/>
              </a:spcAft>
            </a:pPr>
            <a:r>
              <a:rPr lang="en-US" sz="1600" dirty="0">
                <a:effectLst/>
              </a:rPr>
              <a:t>Dr. Yue-Wern Huang, Professor of Biological Sciences at Missouri S&amp;T, was invited to visit the College of Science of National Taiwan Normal University (NTNU) on June 16 and 17 to give a scientific presentation as well as interact with faculty and students for possible graduate studies and research collaboration at Missouri S&amp;T.</a:t>
            </a:r>
          </a:p>
          <a:p>
            <a:pPr marR="0" algn="l">
              <a:spcBef>
                <a:spcPts val="0"/>
              </a:spcBef>
              <a:spcAft>
                <a:spcPts val="0"/>
              </a:spcAft>
            </a:pPr>
            <a:r>
              <a:rPr lang="en-US" sz="1600" dirty="0">
                <a:effectLst/>
              </a:rPr>
              <a:t>Dr. Huang, a 74-class alumnus of the Department of Biology (now the School of Life Sciences) at NTNU, gave a seminar entitled, “Bioaerosol Detection to Electronic Cigarette Smoke: It is all about Particles”. Through this presentation, he demonstrated the feasibility and amazing outcome of interdisciplinary research that brought together biologists, engineers, and medical doctors. As issues in our society are becoming big, he encouraged faculty and students at NTNU to walk out of their comfort zone and team up with people across different disciplines to tack the ever growing and dynamic problems such as human health, global climate change, and biodiversity.</a:t>
            </a:r>
          </a:p>
          <a:p>
            <a:pPr marR="0" algn="l">
              <a:spcAft>
                <a:spcPts val="750"/>
              </a:spcAft>
            </a:pPr>
            <a:r>
              <a:rPr lang="en-US" sz="1600" dirty="0">
                <a:effectLst/>
              </a:rPr>
              <a:t>NTNU sent 22 graduate students to Missouri S&amp;T through a scholar exchange program between 2009 and 2013. The program was fruitful and yielded many publications and research collaborations between the two universities. In this trip, Dr. Huang held two graduate study forums with faculty and students, he continued to encourage NTNU students to study overseas and faculty members to come to Rolla to visit our talented faculty to build novel research initiatives. During the visit, he was accompanied by College Dean Kunming Chen and Associate Dean Hsiu-Mei Hsieh for a tour to NTNU’s core facilities in chemistry and physics. At the end of the visit, Dean </a:t>
            </a:r>
            <a:r>
              <a:rPr lang="en-US" sz="1600" dirty="0" err="1">
                <a:effectLst/>
              </a:rPr>
              <a:t>Guanqun</a:t>
            </a:r>
            <a:r>
              <a:rPr lang="en-US" sz="1600" dirty="0">
                <a:effectLst/>
              </a:rPr>
              <a:t> Li of the School of Life Sciences presented Professor Huang with a certificate of gratitude to appreciate his long-term support of NTNU’s faculty and students.</a:t>
            </a:r>
          </a:p>
          <a:p>
            <a:pPr marR="0" algn="l">
              <a:spcAft>
                <a:spcPts val="750"/>
              </a:spcAft>
            </a:pPr>
            <a:r>
              <a:rPr lang="en-US" sz="1600" dirty="0">
                <a:effectLst/>
                <a:hlinkClick r:id="rId2"/>
              </a:rPr>
              <a:t>https://pr.ntnu.edu.tw/ntnunews/index.php?mode=data&amp;id=20882</a:t>
            </a:r>
            <a:endParaRPr lang="en-US" sz="1600" dirty="0">
              <a:effectLst/>
            </a:endParaRPr>
          </a:p>
          <a:p>
            <a:pPr marR="0" algn="l">
              <a:spcAft>
                <a:spcPts val="750"/>
              </a:spcAft>
            </a:pPr>
            <a:endParaRPr lang="en-US" sz="1600" dirty="0">
              <a:effectLst/>
            </a:endParaRPr>
          </a:p>
          <a:p>
            <a:pPr algn="l"/>
            <a:endParaRPr lang="en-US" sz="1600" dirty="0"/>
          </a:p>
        </p:txBody>
      </p:sp>
      <p:pic>
        <p:nvPicPr>
          <p:cNvPr id="7" name="Picture 6" descr="A group of people in a room&#10;&#10;Description automatically generated with medium confidence">
            <a:extLst>
              <a:ext uri="{FF2B5EF4-FFF2-40B4-BE49-F238E27FC236}">
                <a16:creationId xmlns:a16="http://schemas.microsoft.com/office/drawing/2014/main" id="{D133B4BD-558A-4280-8D87-72FDD33DBF49}"/>
              </a:ext>
            </a:extLst>
          </p:cNvPr>
          <p:cNvPicPr>
            <a:picLocks noChangeAspect="1"/>
          </p:cNvPicPr>
          <p:nvPr/>
        </p:nvPicPr>
        <p:blipFill rotWithShape="1">
          <a:blip r:embed="rId3">
            <a:extLst>
              <a:ext uri="{28A0092B-C50C-407E-A947-70E740481C1C}">
                <a14:useLocalDpi xmlns:a14="http://schemas.microsoft.com/office/drawing/2010/main" val="0"/>
              </a:ext>
            </a:extLst>
          </a:blip>
          <a:srcRect t="12276" r="-4" b="6205"/>
          <a:stretch/>
        </p:blipFill>
        <p:spPr>
          <a:xfrm>
            <a:off x="8751067" y="10"/>
            <a:ext cx="3440934" cy="2285990"/>
          </a:xfrm>
          <a:custGeom>
            <a:avLst/>
            <a:gdLst/>
            <a:ahLst/>
            <a:cxnLst/>
            <a:rect l="l" t="t" r="r" b="b"/>
            <a:pathLst>
              <a:path w="3440934" h="2286000">
                <a:moveTo>
                  <a:pt x="172481" y="2232285"/>
                </a:moveTo>
                <a:lnTo>
                  <a:pt x="172531" y="2232737"/>
                </a:lnTo>
                <a:lnTo>
                  <a:pt x="172407" y="2233032"/>
                </a:lnTo>
                <a:cubicBezTo>
                  <a:pt x="172452" y="2232834"/>
                  <a:pt x="172808" y="2231800"/>
                  <a:pt x="172481" y="2232285"/>
                </a:cubicBezTo>
                <a:close/>
                <a:moveTo>
                  <a:pt x="18615" y="0"/>
                </a:moveTo>
                <a:lnTo>
                  <a:pt x="3440934" y="0"/>
                </a:lnTo>
                <a:lnTo>
                  <a:pt x="3440934" y="2286000"/>
                </a:lnTo>
                <a:lnTo>
                  <a:pt x="178765" y="2286000"/>
                </a:lnTo>
                <a:lnTo>
                  <a:pt x="174444" y="2250010"/>
                </a:lnTo>
                <a:lnTo>
                  <a:pt x="172531" y="2232737"/>
                </a:lnTo>
                <a:lnTo>
                  <a:pt x="174201" y="2228764"/>
                </a:lnTo>
                <a:cubicBezTo>
                  <a:pt x="177345" y="2221109"/>
                  <a:pt x="195223" y="2193427"/>
                  <a:pt x="191343" y="2186356"/>
                </a:cubicBezTo>
                <a:cubicBezTo>
                  <a:pt x="178219" y="2152642"/>
                  <a:pt x="168572" y="2171498"/>
                  <a:pt x="164067" y="2142065"/>
                </a:cubicBezTo>
                <a:cubicBezTo>
                  <a:pt x="160133" y="2108680"/>
                  <a:pt x="159859" y="2130285"/>
                  <a:pt x="146664" y="2089229"/>
                </a:cubicBezTo>
                <a:cubicBezTo>
                  <a:pt x="150478" y="2084435"/>
                  <a:pt x="154800" y="2063293"/>
                  <a:pt x="152113" y="2054485"/>
                </a:cubicBezTo>
                <a:cubicBezTo>
                  <a:pt x="150513" y="2038242"/>
                  <a:pt x="152449" y="2036605"/>
                  <a:pt x="144880" y="2020593"/>
                </a:cubicBezTo>
                <a:cubicBezTo>
                  <a:pt x="150732" y="2023165"/>
                  <a:pt x="151291" y="1972155"/>
                  <a:pt x="157720" y="1979286"/>
                </a:cubicBezTo>
                <a:cubicBezTo>
                  <a:pt x="162030" y="1968351"/>
                  <a:pt x="153186" y="1963668"/>
                  <a:pt x="156833" y="1952854"/>
                </a:cubicBezTo>
                <a:cubicBezTo>
                  <a:pt x="156957" y="1940918"/>
                  <a:pt x="151341" y="1960059"/>
                  <a:pt x="149917" y="1946946"/>
                </a:cubicBezTo>
                <a:lnTo>
                  <a:pt x="153743" y="1875565"/>
                </a:lnTo>
                <a:cubicBezTo>
                  <a:pt x="149772" y="1866223"/>
                  <a:pt x="150846" y="1858473"/>
                  <a:pt x="153507" y="1850807"/>
                </a:cubicBezTo>
                <a:cubicBezTo>
                  <a:pt x="151112" y="1828667"/>
                  <a:pt x="173586" y="1811973"/>
                  <a:pt x="173799" y="1786925"/>
                </a:cubicBezTo>
                <a:cubicBezTo>
                  <a:pt x="168188" y="1760165"/>
                  <a:pt x="157236" y="1742030"/>
                  <a:pt x="157426" y="1715265"/>
                </a:cubicBezTo>
                <a:cubicBezTo>
                  <a:pt x="147202" y="1689354"/>
                  <a:pt x="168916" y="1697216"/>
                  <a:pt x="167109" y="1674793"/>
                </a:cubicBezTo>
                <a:cubicBezTo>
                  <a:pt x="157138" y="1638671"/>
                  <a:pt x="174193" y="1675326"/>
                  <a:pt x="168434" y="1619050"/>
                </a:cubicBezTo>
                <a:cubicBezTo>
                  <a:pt x="166922" y="1615926"/>
                  <a:pt x="156527" y="1609033"/>
                  <a:pt x="158412" y="1609679"/>
                </a:cubicBezTo>
                <a:cubicBezTo>
                  <a:pt x="157079" y="1597353"/>
                  <a:pt x="177090" y="1561235"/>
                  <a:pt x="173964" y="1543700"/>
                </a:cubicBezTo>
                <a:cubicBezTo>
                  <a:pt x="177333" y="1508983"/>
                  <a:pt x="167634" y="1492719"/>
                  <a:pt x="167811" y="1467670"/>
                </a:cubicBezTo>
                <a:cubicBezTo>
                  <a:pt x="172477" y="1438484"/>
                  <a:pt x="177359" y="1421247"/>
                  <a:pt x="188428" y="1369969"/>
                </a:cubicBezTo>
                <a:lnTo>
                  <a:pt x="217496" y="1196801"/>
                </a:lnTo>
                <a:cubicBezTo>
                  <a:pt x="245293" y="1130831"/>
                  <a:pt x="218387" y="1051919"/>
                  <a:pt x="216976" y="1013447"/>
                </a:cubicBezTo>
                <a:cubicBezTo>
                  <a:pt x="205168" y="998657"/>
                  <a:pt x="215132" y="984657"/>
                  <a:pt x="209028" y="965967"/>
                </a:cubicBezTo>
                <a:cubicBezTo>
                  <a:pt x="202413" y="923668"/>
                  <a:pt x="186505" y="882644"/>
                  <a:pt x="188665" y="826635"/>
                </a:cubicBezTo>
                <a:cubicBezTo>
                  <a:pt x="154241" y="805031"/>
                  <a:pt x="166790" y="738356"/>
                  <a:pt x="143158" y="687408"/>
                </a:cubicBezTo>
                <a:cubicBezTo>
                  <a:pt x="136288" y="657129"/>
                  <a:pt x="147156" y="607330"/>
                  <a:pt x="128870" y="598473"/>
                </a:cubicBezTo>
                <a:cubicBezTo>
                  <a:pt x="137949" y="583359"/>
                  <a:pt x="119601" y="571975"/>
                  <a:pt x="116513" y="556793"/>
                </a:cubicBezTo>
                <a:cubicBezTo>
                  <a:pt x="121944" y="543862"/>
                  <a:pt x="115534" y="538383"/>
                  <a:pt x="113103" y="527393"/>
                </a:cubicBezTo>
                <a:cubicBezTo>
                  <a:pt x="116712" y="521931"/>
                  <a:pt x="115528" y="512540"/>
                  <a:pt x="110358" y="509836"/>
                </a:cubicBezTo>
                <a:cubicBezTo>
                  <a:pt x="99665" y="515528"/>
                  <a:pt x="101869" y="482263"/>
                  <a:pt x="93922" y="480624"/>
                </a:cubicBezTo>
                <a:cubicBezTo>
                  <a:pt x="90364" y="461815"/>
                  <a:pt x="91658" y="378414"/>
                  <a:pt x="77901" y="365726"/>
                </a:cubicBezTo>
                <a:cubicBezTo>
                  <a:pt x="68104" y="327965"/>
                  <a:pt x="82000" y="270503"/>
                  <a:pt x="79978" y="254235"/>
                </a:cubicBezTo>
                <a:cubicBezTo>
                  <a:pt x="100822" y="235742"/>
                  <a:pt x="33401" y="163109"/>
                  <a:pt x="25016" y="94011"/>
                </a:cubicBezTo>
                <a:cubicBezTo>
                  <a:pt x="26229" y="84459"/>
                  <a:pt x="25686" y="79476"/>
                  <a:pt x="20299" y="77502"/>
                </a:cubicBezTo>
                <a:cubicBezTo>
                  <a:pt x="17891" y="68655"/>
                  <a:pt x="14563" y="55480"/>
                  <a:pt x="10477" y="39898"/>
                </a:cubicBezTo>
                <a:lnTo>
                  <a:pt x="0" y="1915"/>
                </a:lnTo>
                <a:close/>
              </a:path>
            </a:pathLst>
          </a:custGeom>
        </p:spPr>
      </p:pic>
      <p:pic>
        <p:nvPicPr>
          <p:cNvPr id="5" name="Picture 4" descr="A group of people wearing masks&#10;&#10;Description automatically generated with medium confidence">
            <a:extLst>
              <a:ext uri="{FF2B5EF4-FFF2-40B4-BE49-F238E27FC236}">
                <a16:creationId xmlns:a16="http://schemas.microsoft.com/office/drawing/2014/main" id="{C7216CB4-96F9-4069-AE2F-4A6E76A5BEF3}"/>
              </a:ext>
            </a:extLst>
          </p:cNvPr>
          <p:cNvPicPr>
            <a:picLocks noChangeAspect="1"/>
          </p:cNvPicPr>
          <p:nvPr/>
        </p:nvPicPr>
        <p:blipFill rotWithShape="1">
          <a:blip r:embed="rId4">
            <a:extLst>
              <a:ext uri="{28A0092B-C50C-407E-A947-70E740481C1C}">
                <a14:useLocalDpi xmlns:a14="http://schemas.microsoft.com/office/drawing/2010/main" val="0"/>
              </a:ext>
            </a:extLst>
          </a:blip>
          <a:srcRect t="6266" r="-3" b="-3"/>
          <a:stretch/>
        </p:blipFill>
        <p:spPr>
          <a:xfrm>
            <a:off x="8695498" y="2286000"/>
            <a:ext cx="3496503" cy="2286000"/>
          </a:xfrm>
          <a:custGeom>
            <a:avLst/>
            <a:gdLst/>
            <a:ahLst/>
            <a:cxnLst/>
            <a:rect l="l" t="t" r="r" b="b"/>
            <a:pathLst>
              <a:path w="3496503" h="2286000">
                <a:moveTo>
                  <a:pt x="234334" y="0"/>
                </a:moveTo>
                <a:lnTo>
                  <a:pt x="3496503" y="0"/>
                </a:lnTo>
                <a:lnTo>
                  <a:pt x="3496503" y="2286000"/>
                </a:lnTo>
                <a:lnTo>
                  <a:pt x="3613" y="2286000"/>
                </a:lnTo>
                <a:lnTo>
                  <a:pt x="4396" y="2270265"/>
                </a:lnTo>
                <a:cubicBezTo>
                  <a:pt x="4106" y="2264862"/>
                  <a:pt x="2924" y="2261078"/>
                  <a:pt x="0" y="2260767"/>
                </a:cubicBezTo>
                <a:lnTo>
                  <a:pt x="6766" y="2236182"/>
                </a:lnTo>
                <a:lnTo>
                  <a:pt x="20683" y="2223768"/>
                </a:lnTo>
                <a:cubicBezTo>
                  <a:pt x="21224" y="2219117"/>
                  <a:pt x="9918" y="2214114"/>
                  <a:pt x="9373" y="2208586"/>
                </a:cubicBezTo>
                <a:cubicBezTo>
                  <a:pt x="4738" y="2194984"/>
                  <a:pt x="10418" y="2173804"/>
                  <a:pt x="10075" y="2154649"/>
                </a:cubicBezTo>
                <a:lnTo>
                  <a:pt x="16259" y="2145853"/>
                </a:lnTo>
                <a:lnTo>
                  <a:pt x="11033" y="2117141"/>
                </a:lnTo>
                <a:lnTo>
                  <a:pt x="11986" y="2053936"/>
                </a:lnTo>
                <a:lnTo>
                  <a:pt x="10583" y="2045434"/>
                </a:lnTo>
                <a:cubicBezTo>
                  <a:pt x="11282" y="2042276"/>
                  <a:pt x="181" y="2038711"/>
                  <a:pt x="937" y="2034990"/>
                </a:cubicBezTo>
                <a:lnTo>
                  <a:pt x="15114" y="2023110"/>
                </a:lnTo>
                <a:cubicBezTo>
                  <a:pt x="15743" y="2013526"/>
                  <a:pt x="19078" y="1985878"/>
                  <a:pt x="19941" y="1977488"/>
                </a:cubicBezTo>
                <a:cubicBezTo>
                  <a:pt x="20060" y="1975917"/>
                  <a:pt x="20179" y="1974346"/>
                  <a:pt x="20296" y="1972774"/>
                </a:cubicBezTo>
                <a:lnTo>
                  <a:pt x="31316" y="1942643"/>
                </a:lnTo>
                <a:cubicBezTo>
                  <a:pt x="37425" y="1919203"/>
                  <a:pt x="50453" y="1862289"/>
                  <a:pt x="56947" y="1832134"/>
                </a:cubicBezTo>
                <a:cubicBezTo>
                  <a:pt x="52894" y="1805090"/>
                  <a:pt x="69291" y="1783336"/>
                  <a:pt x="66473" y="1761713"/>
                </a:cubicBezTo>
                <a:cubicBezTo>
                  <a:pt x="70558" y="1734434"/>
                  <a:pt x="77296" y="1712419"/>
                  <a:pt x="81460" y="1694779"/>
                </a:cubicBezTo>
                <a:cubicBezTo>
                  <a:pt x="83201" y="1691851"/>
                  <a:pt x="90092" y="1659258"/>
                  <a:pt x="91453" y="1655871"/>
                </a:cubicBezTo>
                <a:cubicBezTo>
                  <a:pt x="95191" y="1636504"/>
                  <a:pt x="95447" y="1644218"/>
                  <a:pt x="101271" y="1611464"/>
                </a:cubicBezTo>
                <a:cubicBezTo>
                  <a:pt x="107232" y="1583980"/>
                  <a:pt x="109653" y="1555768"/>
                  <a:pt x="115918" y="1525131"/>
                </a:cubicBezTo>
                <a:cubicBezTo>
                  <a:pt x="124353" y="1492600"/>
                  <a:pt x="122211" y="1473342"/>
                  <a:pt x="125775" y="1460539"/>
                </a:cubicBezTo>
                <a:cubicBezTo>
                  <a:pt x="136106" y="1433637"/>
                  <a:pt x="127852" y="1425291"/>
                  <a:pt x="126873" y="1384274"/>
                </a:cubicBezTo>
                <a:cubicBezTo>
                  <a:pt x="133737" y="1352753"/>
                  <a:pt x="131247" y="1319027"/>
                  <a:pt x="144248" y="1294980"/>
                </a:cubicBezTo>
                <a:cubicBezTo>
                  <a:pt x="143106" y="1291836"/>
                  <a:pt x="142383" y="1288469"/>
                  <a:pt x="141961" y="1284960"/>
                </a:cubicBezTo>
                <a:cubicBezTo>
                  <a:pt x="141807" y="1281537"/>
                  <a:pt x="141652" y="1278114"/>
                  <a:pt x="141497" y="1274692"/>
                </a:cubicBezTo>
                <a:lnTo>
                  <a:pt x="142074" y="1273742"/>
                </a:lnTo>
                <a:cubicBezTo>
                  <a:pt x="142731" y="1263061"/>
                  <a:pt x="144799" y="1221141"/>
                  <a:pt x="145443" y="1210604"/>
                </a:cubicBezTo>
                <a:lnTo>
                  <a:pt x="145939" y="1210516"/>
                </a:lnTo>
                <a:cubicBezTo>
                  <a:pt x="147057" y="1207748"/>
                  <a:pt x="148708" y="1200510"/>
                  <a:pt x="152146" y="1193997"/>
                </a:cubicBezTo>
                <a:cubicBezTo>
                  <a:pt x="155856" y="1183479"/>
                  <a:pt x="164871" y="1159395"/>
                  <a:pt x="168198" y="1147411"/>
                </a:cubicBezTo>
                <a:lnTo>
                  <a:pt x="183535" y="1125901"/>
                </a:lnTo>
                <a:lnTo>
                  <a:pt x="179302" y="1105015"/>
                </a:lnTo>
                <a:cubicBezTo>
                  <a:pt x="177427" y="1088995"/>
                  <a:pt x="183476" y="1087934"/>
                  <a:pt x="188150" y="1068360"/>
                </a:cubicBezTo>
                <a:cubicBezTo>
                  <a:pt x="185665" y="1058736"/>
                  <a:pt x="176420" y="1052359"/>
                  <a:pt x="180132" y="1046638"/>
                </a:cubicBezTo>
                <a:cubicBezTo>
                  <a:pt x="181056" y="1026408"/>
                  <a:pt x="198829" y="1009747"/>
                  <a:pt x="202718" y="987934"/>
                </a:cubicBezTo>
                <a:cubicBezTo>
                  <a:pt x="201197" y="962487"/>
                  <a:pt x="211172" y="952942"/>
                  <a:pt x="215291" y="929621"/>
                </a:cubicBezTo>
                <a:cubicBezTo>
                  <a:pt x="209930" y="906521"/>
                  <a:pt x="224528" y="915000"/>
                  <a:pt x="229290" y="903908"/>
                </a:cubicBezTo>
                <a:lnTo>
                  <a:pt x="230029" y="900578"/>
                </a:lnTo>
                <a:lnTo>
                  <a:pt x="228646" y="854063"/>
                </a:lnTo>
                <a:cubicBezTo>
                  <a:pt x="234851" y="848408"/>
                  <a:pt x="228954" y="820026"/>
                  <a:pt x="240038" y="824287"/>
                </a:cubicBezTo>
                <a:cubicBezTo>
                  <a:pt x="242249" y="809308"/>
                  <a:pt x="241673" y="775478"/>
                  <a:pt x="241912" y="764190"/>
                </a:cubicBezTo>
                <a:cubicBezTo>
                  <a:pt x="241766" y="761646"/>
                  <a:pt x="241619" y="759103"/>
                  <a:pt x="241473" y="756558"/>
                </a:cubicBezTo>
                <a:lnTo>
                  <a:pt x="240145" y="754270"/>
                </a:lnTo>
                <a:cubicBezTo>
                  <a:pt x="239378" y="751871"/>
                  <a:pt x="239144" y="748528"/>
                  <a:pt x="240106" y="743071"/>
                </a:cubicBezTo>
                <a:lnTo>
                  <a:pt x="240556" y="741834"/>
                </a:lnTo>
                <a:cubicBezTo>
                  <a:pt x="239764" y="738704"/>
                  <a:pt x="237828" y="696921"/>
                  <a:pt x="237972" y="678244"/>
                </a:cubicBezTo>
                <a:cubicBezTo>
                  <a:pt x="247782" y="647903"/>
                  <a:pt x="227131" y="663568"/>
                  <a:pt x="229993" y="629773"/>
                </a:cubicBezTo>
                <a:cubicBezTo>
                  <a:pt x="229544" y="591552"/>
                  <a:pt x="239252" y="564992"/>
                  <a:pt x="239462" y="539841"/>
                </a:cubicBezTo>
                <a:cubicBezTo>
                  <a:pt x="238623" y="528031"/>
                  <a:pt x="238173" y="441859"/>
                  <a:pt x="242683" y="448956"/>
                </a:cubicBezTo>
                <a:cubicBezTo>
                  <a:pt x="243255" y="418452"/>
                  <a:pt x="244219" y="373783"/>
                  <a:pt x="242896" y="356821"/>
                </a:cubicBezTo>
                <a:cubicBezTo>
                  <a:pt x="242719" y="353610"/>
                  <a:pt x="234923" y="350399"/>
                  <a:pt x="234747" y="347187"/>
                </a:cubicBezTo>
                <a:cubicBezTo>
                  <a:pt x="244704" y="325468"/>
                  <a:pt x="242593" y="337207"/>
                  <a:pt x="243310" y="314607"/>
                </a:cubicBezTo>
                <a:cubicBezTo>
                  <a:pt x="241669" y="297647"/>
                  <a:pt x="250872" y="309332"/>
                  <a:pt x="249229" y="292372"/>
                </a:cubicBezTo>
                <a:cubicBezTo>
                  <a:pt x="220320" y="258295"/>
                  <a:pt x="245189" y="235217"/>
                  <a:pt x="233505" y="189449"/>
                </a:cubicBezTo>
                <a:lnTo>
                  <a:pt x="232734" y="119205"/>
                </a:lnTo>
                <a:cubicBezTo>
                  <a:pt x="232883" y="113125"/>
                  <a:pt x="230979" y="106701"/>
                  <a:pt x="234365" y="102821"/>
                </a:cubicBezTo>
                <a:cubicBezTo>
                  <a:pt x="235226" y="89557"/>
                  <a:pt x="237218" y="59178"/>
                  <a:pt x="237903" y="39622"/>
                </a:cubicBezTo>
                <a:cubicBezTo>
                  <a:pt x="237508" y="29839"/>
                  <a:pt x="236214" y="16537"/>
                  <a:pt x="234680" y="2881"/>
                </a:cubicBezTo>
                <a:close/>
              </a:path>
            </a:pathLst>
          </a:custGeom>
        </p:spPr>
      </p:pic>
      <p:pic>
        <p:nvPicPr>
          <p:cNvPr id="9" name="Picture 8" descr="A group of people sitting at tables&#10;&#10;Description automatically generated with low confidence">
            <a:extLst>
              <a:ext uri="{FF2B5EF4-FFF2-40B4-BE49-F238E27FC236}">
                <a16:creationId xmlns:a16="http://schemas.microsoft.com/office/drawing/2014/main" id="{6ACB87B8-2D36-45F0-92AE-40D182291DAD}"/>
              </a:ext>
            </a:extLst>
          </p:cNvPr>
          <p:cNvPicPr>
            <a:picLocks noChangeAspect="1"/>
          </p:cNvPicPr>
          <p:nvPr/>
        </p:nvPicPr>
        <p:blipFill rotWithShape="1">
          <a:blip r:embed="rId5">
            <a:extLst>
              <a:ext uri="{28A0092B-C50C-407E-A947-70E740481C1C}">
                <a14:useLocalDpi xmlns:a14="http://schemas.microsoft.com/office/drawing/2010/main" val="0"/>
              </a:ext>
            </a:extLst>
          </a:blip>
          <a:srcRect r="-5" b="1862"/>
          <a:stretch/>
        </p:blipFill>
        <p:spPr>
          <a:xfrm>
            <a:off x="8689022" y="4572000"/>
            <a:ext cx="3502979" cy="2286000"/>
          </a:xfrm>
          <a:custGeom>
            <a:avLst/>
            <a:gdLst/>
            <a:ahLst/>
            <a:cxnLst/>
            <a:rect l="l" t="t" r="r" b="b"/>
            <a:pathLst>
              <a:path w="3502979" h="2286000">
                <a:moveTo>
                  <a:pt x="10089" y="0"/>
                </a:moveTo>
                <a:lnTo>
                  <a:pt x="3502979" y="0"/>
                </a:lnTo>
                <a:lnTo>
                  <a:pt x="3502979" y="2286000"/>
                </a:lnTo>
                <a:lnTo>
                  <a:pt x="154969" y="2286000"/>
                </a:lnTo>
                <a:lnTo>
                  <a:pt x="154933" y="2285999"/>
                </a:lnTo>
                <a:cubicBezTo>
                  <a:pt x="154939" y="2285919"/>
                  <a:pt x="154948" y="2285839"/>
                  <a:pt x="154956" y="2285759"/>
                </a:cubicBezTo>
                <a:lnTo>
                  <a:pt x="157817" y="2280128"/>
                </a:lnTo>
                <a:lnTo>
                  <a:pt x="152413" y="2258335"/>
                </a:lnTo>
                <a:cubicBezTo>
                  <a:pt x="150528" y="2247599"/>
                  <a:pt x="149279" y="2236301"/>
                  <a:pt x="148708" y="2224706"/>
                </a:cubicBezTo>
                <a:cubicBezTo>
                  <a:pt x="152516" y="2222105"/>
                  <a:pt x="147106" y="2213005"/>
                  <a:pt x="146036" y="2208724"/>
                </a:cubicBezTo>
                <a:cubicBezTo>
                  <a:pt x="148522" y="2208679"/>
                  <a:pt x="149715" y="2199194"/>
                  <a:pt x="147657" y="2195828"/>
                </a:cubicBezTo>
                <a:cubicBezTo>
                  <a:pt x="138768" y="2125090"/>
                  <a:pt x="161998" y="2164893"/>
                  <a:pt x="148068" y="2122444"/>
                </a:cubicBezTo>
                <a:cubicBezTo>
                  <a:pt x="147343" y="2115342"/>
                  <a:pt x="148590" y="2110013"/>
                  <a:pt x="150648" y="2105568"/>
                </a:cubicBezTo>
                <a:lnTo>
                  <a:pt x="155787" y="2097570"/>
                </a:lnTo>
                <a:lnTo>
                  <a:pt x="153954" y="2091304"/>
                </a:lnTo>
                <a:cubicBezTo>
                  <a:pt x="153810" y="2067650"/>
                  <a:pt x="159078" y="2060678"/>
                  <a:pt x="153772" y="2046915"/>
                </a:cubicBezTo>
                <a:cubicBezTo>
                  <a:pt x="164801" y="2026580"/>
                  <a:pt x="154871" y="2033427"/>
                  <a:pt x="153183" y="2017960"/>
                </a:cubicBezTo>
                <a:cubicBezTo>
                  <a:pt x="150985" y="2005758"/>
                  <a:pt x="146752" y="2028159"/>
                  <a:pt x="146128" y="2016200"/>
                </a:cubicBezTo>
                <a:cubicBezTo>
                  <a:pt x="148976" y="2003262"/>
                  <a:pt x="140132" y="2003871"/>
                  <a:pt x="143614" y="1990415"/>
                </a:cubicBezTo>
                <a:cubicBezTo>
                  <a:pt x="150276" y="1993685"/>
                  <a:pt x="142322" y="1963865"/>
                  <a:pt x="148142" y="1962939"/>
                </a:cubicBezTo>
                <a:cubicBezTo>
                  <a:pt x="139821" y="1951510"/>
                  <a:pt x="150073" y="1945769"/>
                  <a:pt x="147508" y="1930552"/>
                </a:cubicBezTo>
                <a:cubicBezTo>
                  <a:pt x="144359" y="1923385"/>
                  <a:pt x="143818" y="1918215"/>
                  <a:pt x="147206" y="1911172"/>
                </a:cubicBezTo>
                <a:cubicBezTo>
                  <a:pt x="131877" y="1878161"/>
                  <a:pt x="146519" y="1891201"/>
                  <a:pt x="140623" y="1860308"/>
                </a:cubicBezTo>
                <a:cubicBezTo>
                  <a:pt x="134425" y="1833694"/>
                  <a:pt x="130403" y="1803523"/>
                  <a:pt x="115600" y="1777782"/>
                </a:cubicBezTo>
                <a:cubicBezTo>
                  <a:pt x="111409" y="1773057"/>
                  <a:pt x="109821" y="1761456"/>
                  <a:pt x="112056" y="1751872"/>
                </a:cubicBezTo>
                <a:cubicBezTo>
                  <a:pt x="112440" y="1750225"/>
                  <a:pt x="112926" y="1748698"/>
                  <a:pt x="113499" y="1747342"/>
                </a:cubicBezTo>
                <a:cubicBezTo>
                  <a:pt x="111234" y="1725088"/>
                  <a:pt x="101120" y="1643694"/>
                  <a:pt x="98470" y="1618347"/>
                </a:cubicBezTo>
                <a:cubicBezTo>
                  <a:pt x="103856" y="1616296"/>
                  <a:pt x="94136" y="1603478"/>
                  <a:pt x="97590" y="1595269"/>
                </a:cubicBezTo>
                <a:cubicBezTo>
                  <a:pt x="100620" y="1589389"/>
                  <a:pt x="98377" y="1584128"/>
                  <a:pt x="98140" y="1577986"/>
                </a:cubicBezTo>
                <a:cubicBezTo>
                  <a:pt x="100521" y="1569894"/>
                  <a:pt x="96220" y="1543501"/>
                  <a:pt x="93133" y="1536621"/>
                </a:cubicBezTo>
                <a:cubicBezTo>
                  <a:pt x="82411" y="1520178"/>
                  <a:pt x="90374" y="1482816"/>
                  <a:pt x="82158" y="1469154"/>
                </a:cubicBezTo>
                <a:cubicBezTo>
                  <a:pt x="80954" y="1464197"/>
                  <a:pt x="80466" y="1459348"/>
                  <a:pt x="80424" y="1454586"/>
                </a:cubicBezTo>
                <a:lnTo>
                  <a:pt x="81328" y="1441264"/>
                </a:lnTo>
                <a:lnTo>
                  <a:pt x="83625" y="1437478"/>
                </a:lnTo>
                <a:cubicBezTo>
                  <a:pt x="83435" y="1434764"/>
                  <a:pt x="83246" y="1432049"/>
                  <a:pt x="83056" y="1429335"/>
                </a:cubicBezTo>
                <a:cubicBezTo>
                  <a:pt x="83172" y="1428557"/>
                  <a:pt x="83291" y="1427781"/>
                  <a:pt x="83407" y="1427003"/>
                </a:cubicBezTo>
                <a:cubicBezTo>
                  <a:pt x="84084" y="1422546"/>
                  <a:pt x="84674" y="1418148"/>
                  <a:pt x="84906" y="1413794"/>
                </a:cubicBezTo>
                <a:cubicBezTo>
                  <a:pt x="73390" y="1419520"/>
                  <a:pt x="84992" y="1377705"/>
                  <a:pt x="75678" y="1389757"/>
                </a:cubicBezTo>
                <a:cubicBezTo>
                  <a:pt x="74957" y="1366832"/>
                  <a:pt x="66282" y="1384318"/>
                  <a:pt x="74551" y="1356760"/>
                </a:cubicBezTo>
                <a:cubicBezTo>
                  <a:pt x="72160" y="1327675"/>
                  <a:pt x="66061" y="1251589"/>
                  <a:pt x="61331" y="1215246"/>
                </a:cubicBezTo>
                <a:cubicBezTo>
                  <a:pt x="48696" y="1178057"/>
                  <a:pt x="52517" y="1164292"/>
                  <a:pt x="46176" y="1138699"/>
                </a:cubicBezTo>
                <a:cubicBezTo>
                  <a:pt x="43091" y="1088911"/>
                  <a:pt x="27949" y="1091674"/>
                  <a:pt x="39077" y="1069753"/>
                </a:cubicBezTo>
                <a:cubicBezTo>
                  <a:pt x="36360" y="1036358"/>
                  <a:pt x="22533" y="1065337"/>
                  <a:pt x="27015" y="1030325"/>
                </a:cubicBezTo>
                <a:cubicBezTo>
                  <a:pt x="25199" y="1029239"/>
                  <a:pt x="7014" y="1004953"/>
                  <a:pt x="5711" y="1002694"/>
                </a:cubicBezTo>
                <a:lnTo>
                  <a:pt x="4782" y="959024"/>
                </a:lnTo>
                <a:lnTo>
                  <a:pt x="4956" y="955844"/>
                </a:lnTo>
                <a:lnTo>
                  <a:pt x="0" y="935724"/>
                </a:lnTo>
                <a:lnTo>
                  <a:pt x="396" y="935045"/>
                </a:lnTo>
                <a:cubicBezTo>
                  <a:pt x="1170" y="933065"/>
                  <a:pt x="1530" y="930734"/>
                  <a:pt x="1027" y="927619"/>
                </a:cubicBezTo>
                <a:cubicBezTo>
                  <a:pt x="2171" y="918238"/>
                  <a:pt x="7071" y="890403"/>
                  <a:pt x="7257" y="878755"/>
                </a:cubicBezTo>
                <a:cubicBezTo>
                  <a:pt x="5425" y="872157"/>
                  <a:pt x="3693" y="865113"/>
                  <a:pt x="2142" y="857732"/>
                </a:cubicBezTo>
                <a:lnTo>
                  <a:pt x="1365" y="798432"/>
                </a:lnTo>
                <a:lnTo>
                  <a:pt x="10445" y="736329"/>
                </a:lnTo>
                <a:cubicBezTo>
                  <a:pt x="10644" y="713358"/>
                  <a:pt x="14017" y="693468"/>
                  <a:pt x="11638" y="674025"/>
                </a:cubicBezTo>
                <a:cubicBezTo>
                  <a:pt x="14263" y="666128"/>
                  <a:pt x="7702" y="658684"/>
                  <a:pt x="3774" y="651467"/>
                </a:cubicBezTo>
                <a:cubicBezTo>
                  <a:pt x="5085" y="630031"/>
                  <a:pt x="18313" y="624842"/>
                  <a:pt x="13938" y="611257"/>
                </a:cubicBezTo>
                <a:cubicBezTo>
                  <a:pt x="23010" y="599213"/>
                  <a:pt x="19548" y="598502"/>
                  <a:pt x="16950" y="592841"/>
                </a:cubicBezTo>
                <a:cubicBezTo>
                  <a:pt x="16888" y="592573"/>
                  <a:pt x="16826" y="592303"/>
                  <a:pt x="16764" y="592034"/>
                </a:cubicBezTo>
                <a:lnTo>
                  <a:pt x="18062" y="590387"/>
                </a:lnTo>
                <a:lnTo>
                  <a:pt x="18662" y="586980"/>
                </a:lnTo>
                <a:cubicBezTo>
                  <a:pt x="18533" y="583880"/>
                  <a:pt x="18403" y="580781"/>
                  <a:pt x="18274" y="577681"/>
                </a:cubicBezTo>
                <a:cubicBezTo>
                  <a:pt x="18115" y="576515"/>
                  <a:pt x="17955" y="575348"/>
                  <a:pt x="17796" y="574183"/>
                </a:cubicBezTo>
                <a:cubicBezTo>
                  <a:pt x="17589" y="571773"/>
                  <a:pt x="17612" y="570172"/>
                  <a:pt x="17805" y="569065"/>
                </a:cubicBezTo>
                <a:lnTo>
                  <a:pt x="17912" y="568936"/>
                </a:lnTo>
                <a:cubicBezTo>
                  <a:pt x="17845" y="567338"/>
                  <a:pt x="29209" y="573362"/>
                  <a:pt x="29143" y="571763"/>
                </a:cubicBezTo>
                <a:cubicBezTo>
                  <a:pt x="28562" y="563674"/>
                  <a:pt x="16337" y="548181"/>
                  <a:pt x="15392" y="540689"/>
                </a:cubicBezTo>
                <a:cubicBezTo>
                  <a:pt x="21346" y="534352"/>
                  <a:pt x="14313" y="506665"/>
                  <a:pt x="25536" y="509696"/>
                </a:cubicBezTo>
                <a:cubicBezTo>
                  <a:pt x="24595" y="499588"/>
                  <a:pt x="19934" y="493475"/>
                  <a:pt x="27295" y="496878"/>
                </a:cubicBezTo>
                <a:cubicBezTo>
                  <a:pt x="27196" y="493551"/>
                  <a:pt x="27823" y="491500"/>
                  <a:pt x="28803" y="490032"/>
                </a:cubicBezTo>
                <a:lnTo>
                  <a:pt x="29265" y="489607"/>
                </a:lnTo>
                <a:cubicBezTo>
                  <a:pt x="28500" y="481587"/>
                  <a:pt x="25372" y="452075"/>
                  <a:pt x="24211" y="441905"/>
                </a:cubicBezTo>
                <a:cubicBezTo>
                  <a:pt x="23574" y="437467"/>
                  <a:pt x="22937" y="433030"/>
                  <a:pt x="22300" y="428592"/>
                </a:cubicBezTo>
                <a:lnTo>
                  <a:pt x="22699" y="427306"/>
                </a:lnTo>
                <a:lnTo>
                  <a:pt x="28219" y="418090"/>
                </a:lnTo>
                <a:cubicBezTo>
                  <a:pt x="27250" y="415121"/>
                  <a:pt x="18397" y="412494"/>
                  <a:pt x="16799" y="410365"/>
                </a:cubicBezTo>
                <a:cubicBezTo>
                  <a:pt x="25342" y="378983"/>
                  <a:pt x="17525" y="349373"/>
                  <a:pt x="19002" y="315310"/>
                </a:cubicBezTo>
                <a:cubicBezTo>
                  <a:pt x="15978" y="276813"/>
                  <a:pt x="16726" y="257569"/>
                  <a:pt x="14356" y="235298"/>
                </a:cubicBezTo>
                <a:cubicBezTo>
                  <a:pt x="14223" y="231626"/>
                  <a:pt x="13137" y="201873"/>
                  <a:pt x="17876" y="207989"/>
                </a:cubicBezTo>
                <a:cubicBezTo>
                  <a:pt x="17051" y="174826"/>
                  <a:pt x="20805" y="126304"/>
                  <a:pt x="19885" y="92237"/>
                </a:cubicBezTo>
                <a:cubicBezTo>
                  <a:pt x="31141" y="70340"/>
                  <a:pt x="10251" y="49317"/>
                  <a:pt x="12357" y="26606"/>
                </a:cubicBezTo>
                <a:cubicBezTo>
                  <a:pt x="7176" y="29713"/>
                  <a:pt x="8629" y="17064"/>
                  <a:pt x="9916" y="3483"/>
                </a:cubicBezTo>
                <a:close/>
              </a:path>
            </a:pathLst>
          </a:custGeom>
        </p:spPr>
      </p:pic>
    </p:spTree>
    <p:extLst>
      <p:ext uri="{BB962C8B-B14F-4D97-AF65-F5344CB8AC3E}">
        <p14:creationId xmlns:p14="http://schemas.microsoft.com/office/powerpoint/2010/main" val="2981520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359</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Professor Yue-Wern Huang Invited to Give Presentations at National Taiwan Normal University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Professor Yue-Wern Huang Invited to Give Presentations at National Taiwan Normal University</dc:title>
  <dc:creator>Weber, Debrina</dc:creator>
  <cp:lastModifiedBy>Weber, Debrina</cp:lastModifiedBy>
  <cp:revision>2</cp:revision>
  <dcterms:created xsi:type="dcterms:W3CDTF">2022-07-11T19:06:19Z</dcterms:created>
  <dcterms:modified xsi:type="dcterms:W3CDTF">2022-07-11T19:37:03Z</dcterms:modified>
</cp:coreProperties>
</file>